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05613" cy="99441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BD2"/>
    <a:srgbClr val="0091C4"/>
    <a:srgbClr val="00AA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2670" y="6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F0A2-3E89-40A6-9189-8B9509902F7F}" type="datetimeFigureOut">
              <a:rPr lang="sk-SK" smtClean="0"/>
              <a:t>10. 3. 2017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7803-CE5D-426D-808F-B7EC01E0F0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80321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F0A2-3E89-40A6-9189-8B9509902F7F}" type="datetimeFigureOut">
              <a:rPr lang="sk-SK" smtClean="0"/>
              <a:t>10. 3. 2017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7803-CE5D-426D-808F-B7EC01E0F0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2328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F0A2-3E89-40A6-9189-8B9509902F7F}" type="datetimeFigureOut">
              <a:rPr lang="sk-SK" smtClean="0"/>
              <a:t>10. 3. 2017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7803-CE5D-426D-808F-B7EC01E0F0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964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F0A2-3E89-40A6-9189-8B9509902F7F}" type="datetimeFigureOut">
              <a:rPr lang="sk-SK" smtClean="0"/>
              <a:t>10. 3. 2017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7803-CE5D-426D-808F-B7EC01E0F0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06869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F0A2-3E89-40A6-9189-8B9509902F7F}" type="datetimeFigureOut">
              <a:rPr lang="sk-SK" smtClean="0"/>
              <a:t>10. 3. 2017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7803-CE5D-426D-808F-B7EC01E0F0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7051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F0A2-3E89-40A6-9189-8B9509902F7F}" type="datetimeFigureOut">
              <a:rPr lang="sk-SK" smtClean="0"/>
              <a:t>10. 3. 2017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7803-CE5D-426D-808F-B7EC01E0F0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5004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F0A2-3E89-40A6-9189-8B9509902F7F}" type="datetimeFigureOut">
              <a:rPr lang="sk-SK" smtClean="0"/>
              <a:t>10. 3. 2017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7803-CE5D-426D-808F-B7EC01E0F0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33996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F0A2-3E89-40A6-9189-8B9509902F7F}" type="datetimeFigureOut">
              <a:rPr lang="sk-SK" smtClean="0"/>
              <a:t>10. 3. 2017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7803-CE5D-426D-808F-B7EC01E0F0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3823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F0A2-3E89-40A6-9189-8B9509902F7F}" type="datetimeFigureOut">
              <a:rPr lang="sk-SK" smtClean="0"/>
              <a:t>10. 3. 2017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7803-CE5D-426D-808F-B7EC01E0F0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12943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F0A2-3E89-40A6-9189-8B9509902F7F}" type="datetimeFigureOut">
              <a:rPr lang="sk-SK" smtClean="0"/>
              <a:t>10. 3. 2017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7803-CE5D-426D-808F-B7EC01E0F0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52911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F0A2-3E89-40A6-9189-8B9509902F7F}" type="datetimeFigureOut">
              <a:rPr lang="sk-SK" smtClean="0"/>
              <a:t>10. 3. 2017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7803-CE5D-426D-808F-B7EC01E0F0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6153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DF0A2-3E89-40A6-9189-8B9509902F7F}" type="datetimeFigureOut">
              <a:rPr lang="sk-SK" smtClean="0"/>
              <a:t>10. 3. 2017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57803-CE5D-426D-808F-B7EC01E0F0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2682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mailto:personal.sk@askoll.com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4716278" y="-27742"/>
            <a:ext cx="2169105" cy="917174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 smtClean="0"/>
          </a:p>
          <a:p>
            <a:endParaRPr lang="sk-SK" sz="200" dirty="0"/>
          </a:p>
          <a:p>
            <a:endParaRPr lang="sk-SK" sz="200" dirty="0"/>
          </a:p>
        </p:txBody>
      </p:sp>
      <p:pic>
        <p:nvPicPr>
          <p:cNvPr id="5" name="Picture 2" descr="P:\HR\HUMAN RESOURCES\02 EXCHANGE\LOGA\DUAL\Dual_Pro_logo_SK_subheadline_c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144" y="358063"/>
            <a:ext cx="2169106" cy="541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Rovná spojnica 5"/>
          <p:cNvCxnSpPr/>
          <p:nvPr/>
        </p:nvCxnSpPr>
        <p:spPr>
          <a:xfrm>
            <a:off x="4797152" y="7380312"/>
            <a:ext cx="2016224" cy="0"/>
          </a:xfrm>
          <a:prstGeom prst="line">
            <a:avLst/>
          </a:prstGeom>
          <a:ln w="1206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4788286" y="8339063"/>
            <a:ext cx="2169106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k-SK" altLang="sk-SK" sz="10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e-mail: </a:t>
            </a:r>
            <a:r>
              <a:rPr lang="sk-SK" altLang="sk-SK" sz="1000" b="1" dirty="0" err="1">
                <a:latin typeface="Century Gothic" panose="020B0502020202020204" pitchFamily="34" charset="0"/>
                <a:cs typeface="Times New Roman" panose="02020603050405020304" pitchFamily="18" charset="0"/>
                <a:hlinkClick r:id="rId3"/>
              </a:rPr>
              <a:t>personal.sk</a:t>
            </a:r>
            <a:r>
              <a:rPr lang="en-US" altLang="sk-SK" sz="1000" b="1" dirty="0">
                <a:latin typeface="Century Gothic" panose="020B0502020202020204" pitchFamily="34" charset="0"/>
                <a:cs typeface="Times New Roman" panose="02020603050405020304" pitchFamily="18" charset="0"/>
                <a:hlinkClick r:id="rId3"/>
              </a:rPr>
              <a:t>@</a:t>
            </a:r>
            <a:r>
              <a:rPr lang="sk-SK" altLang="sk-SK" sz="1000" b="1" dirty="0" err="1">
                <a:latin typeface="Century Gothic" panose="020B0502020202020204" pitchFamily="34" charset="0"/>
                <a:cs typeface="Times New Roman" panose="02020603050405020304" pitchFamily="18" charset="0"/>
                <a:hlinkClick r:id="rId3"/>
              </a:rPr>
              <a:t>askoll.com</a:t>
            </a:r>
            <a:r>
              <a:rPr lang="sk-SK" altLang="sk-SK" sz="10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                                                0905/670669 alebo 032/7771076</a:t>
            </a:r>
            <a:endParaRPr lang="sk-SK" altLang="sk-SK" sz="10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sk-SK" altLang="sk-SK" sz="10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Askoll </a:t>
            </a:r>
            <a:r>
              <a:rPr lang="sk-SK" altLang="sk-SK" sz="10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Slovakia s.r.o. </a:t>
            </a:r>
            <a:r>
              <a:rPr lang="sk-SK" altLang="sk-SK" sz="10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                                                              916 </a:t>
            </a:r>
            <a:r>
              <a:rPr lang="sk-SK" altLang="sk-SK" sz="10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25  Potvorice </a:t>
            </a:r>
            <a:r>
              <a:rPr lang="sk-SK" altLang="sk-SK" sz="10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331</a:t>
            </a:r>
            <a:endParaRPr lang="sk-SK" altLang="sk-SK" sz="10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" name="Rovná spojnica 7"/>
          <p:cNvCxnSpPr/>
          <p:nvPr/>
        </p:nvCxnSpPr>
        <p:spPr>
          <a:xfrm>
            <a:off x="44624" y="1331640"/>
            <a:ext cx="6813376" cy="0"/>
          </a:xfrm>
          <a:prstGeom prst="line">
            <a:avLst/>
          </a:prstGeom>
          <a:ln w="1206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6" descr="P:\Foto\produktove foto\Askoll Slovakia\A0013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01" b="7053"/>
          <a:stretch/>
        </p:blipFill>
        <p:spPr bwMode="auto">
          <a:xfrm>
            <a:off x="4797152" y="1464665"/>
            <a:ext cx="1977938" cy="1091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P:\Foto\produktove foto\Askoll Slovakia\A0088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7253"/>
          <a:stretch/>
        </p:blipFill>
        <p:spPr bwMode="auto">
          <a:xfrm>
            <a:off x="4797151" y="2742012"/>
            <a:ext cx="2012009" cy="1109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BlokTextu 10"/>
          <p:cNvSpPr txBox="1"/>
          <p:nvPr/>
        </p:nvSpPr>
        <p:spPr>
          <a:xfrm>
            <a:off x="4797152" y="7596336"/>
            <a:ext cx="1977938" cy="69249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sz="1400" b="1" dirty="0" smtClean="0">
                <a:latin typeface="Century Gothic" panose="020B0502020202020204" pitchFamily="34" charset="0"/>
              </a:rPr>
              <a:t>CHCEŠ VEDIEŤ VIAC?                   </a:t>
            </a:r>
            <a:r>
              <a:rPr lang="sk-SK" sz="1200" b="1" dirty="0" smtClean="0">
                <a:latin typeface="Century Gothic" panose="020B0502020202020204" pitchFamily="34" charset="0"/>
              </a:rPr>
              <a:t>Klikni na:                          </a:t>
            </a:r>
            <a:r>
              <a:rPr lang="sk-SK" sz="1300" b="1" dirty="0" err="1" smtClean="0">
                <a:latin typeface="Century Gothic" panose="020B0502020202020204" pitchFamily="34" charset="0"/>
              </a:rPr>
              <a:t>www.praca-askoll.sk</a:t>
            </a:r>
            <a:endParaRPr lang="sk-SK" sz="1300" b="1" dirty="0">
              <a:latin typeface="Century Gothic" panose="020B0502020202020204" pitchFamily="34" charset="0"/>
            </a:endParaRPr>
          </a:p>
        </p:txBody>
      </p:sp>
      <p:pic>
        <p:nvPicPr>
          <p:cNvPr id="12" name="Picture 2" descr="P:\HR\HUMAN RESOURCES\08 TRAINING\SKOLY_URADY\DUALNE VZDELAVANIE\Ziaci\2015_16\FOTO\PA020018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71"/>
          <a:stretch/>
        </p:blipFill>
        <p:spPr bwMode="auto">
          <a:xfrm>
            <a:off x="4797152" y="3985920"/>
            <a:ext cx="2012008" cy="1378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BlokTextu 16"/>
          <p:cNvSpPr txBox="1"/>
          <p:nvPr/>
        </p:nvSpPr>
        <p:spPr>
          <a:xfrm>
            <a:off x="8620" y="6732240"/>
            <a:ext cx="47885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1400" b="1" dirty="0" smtClean="0">
                <a:latin typeface="Century Gothic" panose="020B0502020202020204" pitchFamily="34" charset="0"/>
              </a:rPr>
              <a:t>Individuálny prístup a starostlivosť profesionálov                            z praxe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1400" b="1" dirty="0" smtClean="0">
                <a:latin typeface="Century Gothic" panose="020B0502020202020204" pitchFamily="34" charset="0"/>
              </a:rPr>
              <a:t>Odborné poznatky v kontakte s najmodernejšími technológiami v novovybudovaných priestoroch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1400" b="1" dirty="0" smtClean="0">
                <a:latin typeface="Century Gothic" panose="020B0502020202020204" pitchFamily="34" charset="0"/>
              </a:rPr>
              <a:t>Po skončení štúdia možnosť pracovať v spoločnosti, ktorá je jednotkou vo svojom odbore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1400" b="1" dirty="0" smtClean="0">
                <a:latin typeface="Century Gothic" panose="020B0502020202020204" pitchFamily="34" charset="0"/>
              </a:rPr>
              <a:t>Finančnú nezávislosť už počas školy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1400" b="1" dirty="0" smtClean="0">
                <a:latin typeface="Century Gothic" panose="020B0502020202020204" pitchFamily="34" charset="0"/>
              </a:rPr>
              <a:t>Bezplatné jazykové kurzy a iné </a:t>
            </a:r>
            <a:r>
              <a:rPr lang="sk-SK" sz="1400" b="1" dirty="0" err="1" smtClean="0">
                <a:latin typeface="Century Gothic" panose="020B0502020202020204" pitchFamily="34" charset="0"/>
              </a:rPr>
              <a:t>benefity</a:t>
            </a:r>
            <a:endParaRPr lang="sk-SK" sz="1400" b="1" dirty="0">
              <a:latin typeface="Century Gothic" panose="020B0502020202020204" pitchFamily="34" charset="0"/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0" y="1429197"/>
            <a:ext cx="472514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>
                <a:latin typeface="Century Gothic" panose="020B0502020202020204" pitchFamily="34" charset="0"/>
              </a:rPr>
              <a:t>Máš rád techniku a záleží                                       ti na budúcnosti?</a:t>
            </a:r>
          </a:p>
          <a:p>
            <a:pPr algn="ctr"/>
            <a:endParaRPr lang="sk-SK" sz="500" b="1" dirty="0">
              <a:solidFill>
                <a:srgbClr val="0070C0"/>
              </a:solidFill>
            </a:endParaRPr>
          </a:p>
          <a:p>
            <a:pPr algn="ctr"/>
            <a:endParaRPr lang="sk-SK" sz="100" b="1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endParaRPr lang="sk-SK" sz="1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endParaRPr lang="sk-SK" sz="100" b="1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endParaRPr lang="sk-SK" sz="1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endParaRPr lang="sk-SK" sz="100" b="1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endParaRPr lang="sk-SK" sz="100" b="1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endParaRPr lang="sk-SK" sz="100" b="1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endParaRPr lang="sk-SK" sz="1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endParaRPr lang="sk-SK" sz="100" b="1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sk-SK" sz="3200" b="1" dirty="0" smtClean="0">
                <a:solidFill>
                  <a:srgbClr val="009BD2"/>
                </a:solidFill>
                <a:latin typeface="Arial Black" panose="020B0A04020102020204" pitchFamily="34" charset="0"/>
              </a:rPr>
              <a:t>POĎ DO DUÁLNEHO VZDELÁVANIA</a:t>
            </a:r>
            <a:endParaRPr lang="sk-SK" sz="3200" b="1" dirty="0" smtClean="0">
              <a:solidFill>
                <a:srgbClr val="009BD2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35496" y="3347864"/>
            <a:ext cx="46896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300" dirty="0" smtClean="0">
                <a:latin typeface="Century Gothic" panose="020B0502020202020204" pitchFamily="34" charset="0"/>
              </a:rPr>
              <a:t>Askoll Slovakia s.r.o. v spolupráci so                                                                  </a:t>
            </a:r>
            <a:r>
              <a:rPr lang="sk-SK" sz="1300" b="1" dirty="0" smtClean="0">
                <a:latin typeface="Century Gothic" panose="020B0502020202020204" pitchFamily="34" charset="0"/>
              </a:rPr>
              <a:t> </a:t>
            </a:r>
            <a:r>
              <a:rPr lang="sk-SK" sz="1400" b="1" dirty="0" smtClean="0">
                <a:latin typeface="Century Gothic" panose="020B0502020202020204" pitchFamily="34" charset="0"/>
              </a:rPr>
              <a:t>Strednou priemyselnou školou </a:t>
            </a:r>
            <a:r>
              <a:rPr lang="sk-SK" sz="1400" b="1" dirty="0" err="1" smtClean="0">
                <a:latin typeface="Century Gothic" panose="020B0502020202020204" pitchFamily="34" charset="0"/>
              </a:rPr>
              <a:t>Bzinská</a:t>
            </a:r>
            <a:r>
              <a:rPr lang="sk-SK" sz="1400" b="1" dirty="0" smtClean="0">
                <a:latin typeface="Century Gothic" panose="020B0502020202020204" pitchFamily="34" charset="0"/>
              </a:rPr>
              <a:t> 11,                            Nové Mesto nad Váhom                                               </a:t>
            </a:r>
            <a:r>
              <a:rPr lang="sk-SK" sz="1400" dirty="0" smtClean="0">
                <a:latin typeface="Century Gothic" panose="020B0502020202020204" pitchFamily="34" charset="0"/>
              </a:rPr>
              <a:t>ti</a:t>
            </a:r>
            <a:r>
              <a:rPr lang="sk-SK" sz="1300" dirty="0" smtClean="0">
                <a:latin typeface="Century Gothic" panose="020B0502020202020204" pitchFamily="34" charset="0"/>
              </a:rPr>
              <a:t> ponúka                                          </a:t>
            </a:r>
          </a:p>
          <a:p>
            <a:endParaRPr lang="sk-SK" sz="100" dirty="0">
              <a:latin typeface="Century Gothic" panose="020B0502020202020204" pitchFamily="34" charset="0"/>
            </a:endParaRPr>
          </a:p>
          <a:p>
            <a:endParaRPr lang="sk-SK" sz="100" dirty="0" smtClean="0">
              <a:latin typeface="Century Gothic" panose="020B0502020202020204" pitchFamily="34" charset="0"/>
            </a:endParaRPr>
          </a:p>
          <a:p>
            <a:endParaRPr lang="sk-SK" sz="100" dirty="0">
              <a:latin typeface="Century Gothic" panose="020B0502020202020204" pitchFamily="34" charset="0"/>
            </a:endParaRPr>
          </a:p>
          <a:p>
            <a:endParaRPr lang="sk-SK" sz="100" dirty="0" smtClean="0">
              <a:latin typeface="Century Gothic" panose="020B0502020202020204" pitchFamily="34" charset="0"/>
            </a:endParaRPr>
          </a:p>
          <a:p>
            <a:endParaRPr lang="sk-SK" sz="100" dirty="0">
              <a:latin typeface="Century Gothic" panose="020B0502020202020204" pitchFamily="34" charset="0"/>
            </a:endParaRPr>
          </a:p>
          <a:p>
            <a:pPr algn="ctr"/>
            <a:r>
              <a:rPr lang="sk-SK" sz="2300" b="1" dirty="0" smtClean="0">
                <a:solidFill>
                  <a:srgbClr val="009BD2"/>
                </a:solidFill>
                <a:latin typeface="Arial Black" panose="020B0A04020102020204" pitchFamily="34" charset="0"/>
              </a:rPr>
              <a:t>vzdelanie s budúcnosťou                                                                       </a:t>
            </a:r>
          </a:p>
          <a:p>
            <a:endParaRPr lang="sk-SK" sz="100" dirty="0">
              <a:solidFill>
                <a:srgbClr val="009BD2"/>
              </a:solidFill>
              <a:latin typeface="Century Gothic" panose="020B0502020202020204" pitchFamily="34" charset="0"/>
            </a:endParaRPr>
          </a:p>
          <a:p>
            <a:endParaRPr lang="sk-SK" sz="100" dirty="0" smtClean="0">
              <a:solidFill>
                <a:srgbClr val="009BD2"/>
              </a:solidFill>
              <a:latin typeface="Century Gothic" panose="020B0502020202020204" pitchFamily="34" charset="0"/>
            </a:endParaRPr>
          </a:p>
          <a:p>
            <a:endParaRPr lang="sk-SK" sz="100" dirty="0">
              <a:solidFill>
                <a:srgbClr val="009BD2"/>
              </a:solidFill>
              <a:latin typeface="Century Gothic" panose="020B0502020202020204" pitchFamily="34" charset="0"/>
            </a:endParaRPr>
          </a:p>
          <a:p>
            <a:endParaRPr lang="sk-SK" sz="100" dirty="0" smtClean="0">
              <a:latin typeface="Century Gothic" panose="020B0502020202020204" pitchFamily="34" charset="0"/>
            </a:endParaRPr>
          </a:p>
          <a:p>
            <a:endParaRPr lang="sk-SK" sz="100" dirty="0">
              <a:latin typeface="Century Gothic" panose="020B0502020202020204" pitchFamily="34" charset="0"/>
            </a:endParaRPr>
          </a:p>
          <a:p>
            <a:pPr algn="ctr"/>
            <a:r>
              <a:rPr lang="sk-SK" sz="1300" dirty="0" smtClean="0">
                <a:latin typeface="Century Gothic" panose="020B0502020202020204" pitchFamily="34" charset="0"/>
              </a:rPr>
              <a:t>V týchto odboroch:                                               </a:t>
            </a:r>
            <a:endParaRPr lang="sk-SK" sz="100" dirty="0" smtClean="0">
              <a:latin typeface="Century Gothic" panose="020B0502020202020204" pitchFamily="34" charset="0"/>
            </a:endParaRPr>
          </a:p>
          <a:p>
            <a:pPr algn="ctr"/>
            <a:endParaRPr lang="sk-SK" sz="100" b="1" dirty="0">
              <a:solidFill>
                <a:srgbClr val="3366CC"/>
              </a:solidFill>
              <a:latin typeface="Century Gothic" panose="020B0502020202020204" pitchFamily="34" charset="0"/>
            </a:endParaRPr>
          </a:p>
          <a:p>
            <a:pPr algn="ctr"/>
            <a:endParaRPr lang="sk-SK" sz="100" b="1" dirty="0" smtClean="0">
              <a:solidFill>
                <a:srgbClr val="3366CC"/>
              </a:solidFill>
              <a:latin typeface="Century Gothic" panose="020B0502020202020204" pitchFamily="34" charset="0"/>
            </a:endParaRPr>
          </a:p>
          <a:p>
            <a:pPr algn="ctr"/>
            <a:endParaRPr lang="sk-SK" sz="100" b="1" dirty="0">
              <a:solidFill>
                <a:srgbClr val="3366CC"/>
              </a:solidFill>
              <a:latin typeface="Century Gothic" panose="020B0502020202020204" pitchFamily="34" charset="0"/>
            </a:endParaRPr>
          </a:p>
          <a:p>
            <a:pPr algn="ctr"/>
            <a:endParaRPr lang="sk-SK" sz="100" b="1" dirty="0" smtClean="0">
              <a:solidFill>
                <a:srgbClr val="3366CC"/>
              </a:solidFill>
              <a:latin typeface="Century Gothic" panose="020B0502020202020204" pitchFamily="34" charset="0"/>
            </a:endParaRPr>
          </a:p>
          <a:p>
            <a:r>
              <a:rPr lang="sk-SK" sz="1500" dirty="0">
                <a:latin typeface="Century Gothic" panose="020B0502020202020204" pitchFamily="34" charset="0"/>
              </a:rPr>
              <a:t>	</a:t>
            </a:r>
            <a:r>
              <a:rPr lang="sk-SK" sz="1500" dirty="0" smtClean="0">
                <a:latin typeface="Century Gothic" panose="020B0502020202020204" pitchFamily="34" charset="0"/>
              </a:rPr>
              <a:t>			</a:t>
            </a:r>
            <a:endParaRPr lang="sk-SK" sz="1500" dirty="0">
              <a:latin typeface="Century Gothic" panose="020B0502020202020204" pitchFamily="34" charset="0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85" t="75853" r="16267" b="12861"/>
          <a:stretch/>
        </p:blipFill>
        <p:spPr bwMode="auto">
          <a:xfrm>
            <a:off x="0" y="8612796"/>
            <a:ext cx="4716278" cy="567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BlokTextu 21"/>
          <p:cNvSpPr txBox="1"/>
          <p:nvPr/>
        </p:nvSpPr>
        <p:spPr>
          <a:xfrm>
            <a:off x="260648" y="551746"/>
            <a:ext cx="4320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000" dirty="0" smtClean="0">
                <a:solidFill>
                  <a:srgbClr val="009BD2"/>
                </a:solidFill>
                <a:latin typeface="Arial Black" panose="020B0A04020102020204" pitchFamily="34" charset="0"/>
              </a:rPr>
              <a:t>Európsky líder                            vo výrobe elektromotorov  </a:t>
            </a:r>
            <a:endParaRPr lang="sk-SK" sz="2000" dirty="0">
              <a:solidFill>
                <a:srgbClr val="009BD2"/>
              </a:solidFill>
              <a:latin typeface="Arial Black" panose="020B0A04020102020204" pitchFamily="34" charset="0"/>
            </a:endParaRPr>
          </a:p>
        </p:txBody>
      </p:sp>
      <p:pic>
        <p:nvPicPr>
          <p:cNvPr id="24" name="Picture 5" descr="Logo_Askol_Huma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808" y="35496"/>
            <a:ext cx="1431427" cy="422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BlokTextu 24"/>
          <p:cNvSpPr txBox="1"/>
          <p:nvPr/>
        </p:nvSpPr>
        <p:spPr>
          <a:xfrm>
            <a:off x="332656" y="5076056"/>
            <a:ext cx="40324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sk-SK" sz="2300" b="1" dirty="0" smtClean="0">
                <a:solidFill>
                  <a:srgbClr val="009BD2"/>
                </a:solidFill>
                <a:latin typeface="Arial Black" panose="020B0A04020102020204" pitchFamily="34" charset="0"/>
              </a:rPr>
              <a:t>Mechanik nastavovač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k-SK" sz="2300" b="1" dirty="0" err="1" smtClean="0">
                <a:solidFill>
                  <a:srgbClr val="009BD2"/>
                </a:solidFill>
                <a:latin typeface="Arial Black" panose="020B0A04020102020204" pitchFamily="34" charset="0"/>
              </a:rPr>
              <a:t>Mechatronik</a:t>
            </a:r>
            <a:endParaRPr lang="sk-SK" sz="2300" b="1" dirty="0" smtClean="0">
              <a:solidFill>
                <a:srgbClr val="009BD2"/>
              </a:solidFill>
              <a:latin typeface="Arial Black" panose="020B0A04020102020204" pitchFamily="34" charset="0"/>
            </a:endParaRPr>
          </a:p>
        </p:txBody>
      </p:sp>
      <p:sp>
        <p:nvSpPr>
          <p:cNvPr id="27" name="BlokTextu 26"/>
          <p:cNvSpPr txBox="1"/>
          <p:nvPr/>
        </p:nvSpPr>
        <p:spPr>
          <a:xfrm>
            <a:off x="8620" y="6012160"/>
            <a:ext cx="47165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700" b="1" dirty="0" smtClean="0">
                <a:latin typeface="Arial Black" panose="020B0A04020102020204" pitchFamily="34" charset="0"/>
              </a:rPr>
              <a:t>Čo U </a:t>
            </a:r>
            <a:r>
              <a:rPr lang="sk-SK" sz="1700" b="1" dirty="0">
                <a:latin typeface="Arial Black" panose="020B0A04020102020204" pitchFamily="34" charset="0"/>
              </a:rPr>
              <a:t>NÁS získaš</a:t>
            </a:r>
            <a:r>
              <a:rPr lang="sk-SK" sz="1700" b="1" dirty="0" smtClean="0">
                <a:latin typeface="Arial Black" panose="020B0A04020102020204" pitchFamily="34" charset="0"/>
              </a:rPr>
              <a:t>                                       DUÁLNYM VZDELÁVANÍM?</a:t>
            </a:r>
          </a:p>
        </p:txBody>
      </p:sp>
      <p:cxnSp>
        <p:nvCxnSpPr>
          <p:cNvPr id="28" name="Rovná spojnica 27"/>
          <p:cNvCxnSpPr/>
          <p:nvPr/>
        </p:nvCxnSpPr>
        <p:spPr>
          <a:xfrm>
            <a:off x="4797152" y="5580112"/>
            <a:ext cx="2016224" cy="0"/>
          </a:xfrm>
          <a:prstGeom prst="line">
            <a:avLst/>
          </a:prstGeom>
          <a:ln w="1206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BlokTextu 28"/>
          <p:cNvSpPr txBox="1"/>
          <p:nvPr/>
        </p:nvSpPr>
        <p:spPr>
          <a:xfrm>
            <a:off x="4725144" y="5758968"/>
            <a:ext cx="21602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200" dirty="0" smtClean="0"/>
              <a:t>Samozrejmosťou u nás je:</a:t>
            </a:r>
            <a:endParaRPr lang="sk-SK" sz="1200" dirty="0"/>
          </a:p>
          <a:p>
            <a:pPr algn="ctr"/>
            <a:endParaRPr lang="sk-SK" sz="100" dirty="0" smtClean="0"/>
          </a:p>
          <a:p>
            <a:pPr algn="ctr"/>
            <a:endParaRPr lang="sk-SK" sz="100" dirty="0" smtClean="0"/>
          </a:p>
          <a:p>
            <a:pPr algn="ctr"/>
            <a:endParaRPr lang="sk-SK" sz="100" dirty="0" smtClean="0"/>
          </a:p>
          <a:p>
            <a:pPr algn="ctr"/>
            <a:endParaRPr lang="sk-SK" sz="100" dirty="0"/>
          </a:p>
          <a:p>
            <a:pPr algn="ctr"/>
            <a:endParaRPr lang="sk-SK" sz="100" dirty="0" smtClean="0"/>
          </a:p>
          <a:p>
            <a:pPr algn="ctr"/>
            <a:endParaRPr lang="sk-SK" sz="100" dirty="0"/>
          </a:p>
          <a:p>
            <a:pPr algn="ctr"/>
            <a:r>
              <a:rPr lang="sk-SK" sz="1200" dirty="0" smtClean="0"/>
              <a:t>bezplatná autobusová doprava</a:t>
            </a:r>
          </a:p>
          <a:p>
            <a:pPr algn="ctr"/>
            <a:r>
              <a:rPr lang="sk-SK" sz="1200" dirty="0" smtClean="0"/>
              <a:t>kvalitná strava</a:t>
            </a:r>
          </a:p>
          <a:p>
            <a:pPr algn="ctr"/>
            <a:r>
              <a:rPr lang="sk-SK" sz="1200" dirty="0"/>
              <a:t>p</a:t>
            </a:r>
            <a:r>
              <a:rPr lang="sk-SK" sz="1200" dirty="0" smtClean="0"/>
              <a:t>racovné oblečenie a pomôcky </a:t>
            </a:r>
          </a:p>
          <a:p>
            <a:pPr algn="ctr"/>
            <a:r>
              <a:rPr lang="sk-SK" sz="1200" dirty="0" smtClean="0"/>
              <a:t>finančná odmena                                      za produktívnu prácu</a:t>
            </a:r>
          </a:p>
          <a:p>
            <a:pPr algn="ctr"/>
            <a:r>
              <a:rPr lang="sk-SK" sz="1200" dirty="0" smtClean="0"/>
              <a:t>štipendium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4581128" y="9036496"/>
            <a:ext cx="72008" cy="1077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sk-SK" sz="100" dirty="0"/>
          </a:p>
        </p:txBody>
      </p:sp>
    </p:spTree>
    <p:extLst>
      <p:ext uri="{BB962C8B-B14F-4D97-AF65-F5344CB8AC3E}">
        <p14:creationId xmlns:p14="http://schemas.microsoft.com/office/powerpoint/2010/main" val="419389308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140</Words>
  <Application>Microsoft Office PowerPoint</Application>
  <PresentationFormat>Prezentácia na obrazovke (4:3)</PresentationFormat>
  <Paragraphs>347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Motív Office</vt:lpstr>
      <vt:lpstr>Prezentácia programu PowerPoint</vt:lpstr>
    </vt:vector>
  </TitlesOfParts>
  <Company>-NVM01-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Okrucka Nada</dc:creator>
  <cp:lastModifiedBy>Ucitel</cp:lastModifiedBy>
  <cp:revision>10</cp:revision>
  <cp:lastPrinted>2017-01-25T07:33:41Z</cp:lastPrinted>
  <dcterms:created xsi:type="dcterms:W3CDTF">2017-01-24T14:19:06Z</dcterms:created>
  <dcterms:modified xsi:type="dcterms:W3CDTF">2017-03-10T14:39:12Z</dcterms:modified>
</cp:coreProperties>
</file>